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98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99" r:id="rId31"/>
    <p:sldId id="487" r:id="rId32"/>
    <p:sldId id="500" r:id="rId33"/>
    <p:sldId id="488" r:id="rId34"/>
    <p:sldId id="501" r:id="rId35"/>
    <p:sldId id="493" r:id="rId36"/>
    <p:sldId id="491" r:id="rId37"/>
    <p:sldId id="490" r:id="rId38"/>
    <p:sldId id="497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04" autoAdjust="0"/>
  </p:normalViewPr>
  <p:slideViewPr>
    <p:cSldViewPr snapToGrid="0">
      <p:cViewPr varScale="1">
        <p:scale>
          <a:sx n="71" d="100"/>
          <a:sy n="71" d="100"/>
        </p:scale>
        <p:origin x="110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nalytics/app/web:YjE5Y2E5YTMtNDQxMy00NDcyLWE0ZjgtZWQ0MmIxYWFlZGRh/overview~2F%3Ft=1572549682924&amp;fpn=676767442584&amp;swu=1&amp;sgu=1&amp;sus=upgraded&amp;cs=app.m.dashboard.overview&amp;g=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" TargetMode="External"/><Relationship Id="rId5" Type="http://schemas.openxmlformats.org/officeDocument/2006/relationships/hyperlink" Target="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" TargetMode="External"/><Relationship Id="rId4" Type="http://schemas.openxmlformats.org/officeDocument/2006/relationships/hyperlink" Target="https://console.firebase.google.com/project/fama-social-feed/analytics/app/web:YjE5Y2E5YTMtNDQxMy00NDcyLWE0ZjgtZWQ0MmIxYWFlZGRh/overview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confi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ml-kit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nsole.firebase.google.com/project/calc-fast-81457322/crashlytics/app/android:gautemo.game.calcfast/issues?state=open&amp;time=last-seven-days&amp;type=crash" TargetMode="External"/><Relationship Id="rId4" Type="http://schemas.openxmlformats.org/officeDocument/2006/relationships/hyperlink" Target="https://console.firebase.google.com/project/calc-fast-81457322/analytics/app/android:gautemo.game.calcfast/streamview%3Ft=1572551047861&amp;fpn=961716258510&amp;swu=1&amp;sgu=1&amp;sus=upgraded&amp;cs=app.m.streamview.overview&amp;g=1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dev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eetup.com/GDGOslo/events/265947127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database/firestor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uthentication/provid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performanc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u="sng" dirty="0" smtClean="0"/>
              <a:t>https://fama-social-feed.web.app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https://console.firebase.google.com/project/fama-social-feed/analytics/app/web:YjE5Y2E5YTMtNDQxMy00NDcyLWE0ZjgtZWQ0MmIxYWFlZGRh/overview~2F%3Ft=1572549682924&amp;fpn=676767442584&amp;swu=1&amp;sgu=1&amp;sus=upgraded&amp;cs=app.m.dashboard.overview&amp;g=1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https://console.firebase.google.com/project/fama-social-feed/analytics/app/web:YjE5Y2E5YTMtNDQxMy00NDcyLWE0ZjgtZWQ0MmIxYWFlZGRh/overview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5"/>
              </a:rPr>
              <a:t>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6"/>
              </a:rPr>
              <a:t>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https://console.firebase.google.com/project/fama-social-feed/config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https://firebase.google.com/products/ml-kit/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https://console.firebase.google.com/project/calc-fast-81457322/analytics/app/android:gautemo.game.calcfast/streamview%3Ft=1572551047861&amp;fpn=961716258510&amp;swu=1&amp;sgu=1&amp;sus=upgraded&amp;cs=app.m.streamview.overview&amp;g=1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5"/>
              </a:rPr>
              <a:t>https://console.firebase.google.com/project/calc-fast-81457322/crashlytics/app/android:gautemo.game.calcfast/issues?state=open&amp;time=last-seven-days&amp;type=crash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https://google.dev/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https://www.meetup.com/GDGOslo/events/265947127/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https://console.firebase.google.com/project/fama-social-feed/database/firestore/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https://console.firebase.google.com/project/fama-social-feed/authentication/providers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https://console.firebase.google.com/project/fama-social-feed/performance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8" name="Picture 6" descr="Bilderesultat for we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ilderesultat for twit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6" descr="Bilderesultat for web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esultat for twitt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34" name="TextBox 33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 smtClean="0"/>
              <a:t>La oss se på </a:t>
            </a:r>
            <a:r>
              <a:rPr lang="nb-NO" dirty="0" err="1" smtClean="0"/>
              <a:t>consolen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55824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17929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 b="1696"/>
          <a:stretch/>
        </p:blipFill>
        <p:spPr>
          <a:xfrm>
            <a:off x="3879273" y="1446956"/>
            <a:ext cx="3768438" cy="28110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 b="992"/>
          <a:stretch/>
        </p:blipFill>
        <p:spPr>
          <a:xfrm>
            <a:off x="-348554" y="1446956"/>
            <a:ext cx="4227827" cy="2802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9936"/>
          <a:stretch/>
        </p:blipFill>
        <p:spPr>
          <a:xfrm>
            <a:off x="7647711" y="1446956"/>
            <a:ext cx="4944228" cy="280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5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 b="11803"/>
          <a:stretch/>
        </p:blipFill>
        <p:spPr>
          <a:xfrm>
            <a:off x="7605552" y="2189288"/>
            <a:ext cx="4682836" cy="23885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 b="9091"/>
          <a:stretch/>
        </p:blipFill>
        <p:spPr>
          <a:xfrm>
            <a:off x="3753988" y="2189288"/>
            <a:ext cx="3851564" cy="23885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b="10722"/>
          <a:stretch/>
        </p:blipFill>
        <p:spPr>
          <a:xfrm>
            <a:off x="7812570" y="2235109"/>
            <a:ext cx="4709036" cy="4007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 b="6089"/>
          <a:stretch/>
        </p:blipFill>
        <p:spPr>
          <a:xfrm>
            <a:off x="3545288" y="2235109"/>
            <a:ext cx="4267282" cy="4007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8" y="2126767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  <p:pic>
        <p:nvPicPr>
          <p:cNvPr id="9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 b="12936"/>
          <a:stretch/>
        </p:blipFill>
        <p:spPr>
          <a:xfrm>
            <a:off x="3765262" y="2097824"/>
            <a:ext cx="4214354" cy="335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 b="10652"/>
          <a:stretch/>
        </p:blipFill>
        <p:spPr>
          <a:xfrm>
            <a:off x="7979616" y="2097824"/>
            <a:ext cx="4301680" cy="33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4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1026" name="Picture 2" descr="Multiple phones connected to a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23" y="1572942"/>
            <a:ext cx="7819974" cy="43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 b="3177"/>
          <a:stretch/>
        </p:blipFill>
        <p:spPr>
          <a:xfrm>
            <a:off x="4096460" y="2180013"/>
            <a:ext cx="3929166" cy="3230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2050" name="Picture 2" descr="Samples graphs and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0" y="1353029"/>
            <a:ext cx="8127090" cy="4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3685" r="9663" b="18919"/>
          <a:stretch/>
        </p:blipFill>
        <p:spPr>
          <a:xfrm>
            <a:off x="447675" y="1287293"/>
            <a:ext cx="5362575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3074" name="Picture 2" descr="Phone with different content for different aud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517707"/>
            <a:ext cx="7735206" cy="43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4237"/>
          <a:stretch/>
        </p:blipFill>
        <p:spPr>
          <a:xfrm>
            <a:off x="5698835" y="1246908"/>
            <a:ext cx="6668655" cy="614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2172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2497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Generøs </a:t>
            </a:r>
            <a:r>
              <a:rPr lang="nb-NO" dirty="0" err="1" smtClean="0"/>
              <a:t>free</a:t>
            </a:r>
            <a:r>
              <a:rPr lang="nb-NO" dirty="0" smtClean="0"/>
              <a:t> tier</a:t>
            </a:r>
          </a:p>
          <a:p>
            <a:r>
              <a:rPr lang="nb-NO" dirty="0" smtClean="0"/>
              <a:t>Hvis Firebase blir dyrt</a:t>
            </a:r>
          </a:p>
          <a:p>
            <a:pPr lvl="1"/>
            <a:r>
              <a:rPr lang="nb-NO" dirty="0" smtClean="0"/>
              <a:t>Så har du en veldig populær applikasjon</a:t>
            </a:r>
          </a:p>
          <a:p>
            <a:pPr lvl="2"/>
            <a:r>
              <a:rPr lang="nb-NO" dirty="0" smtClean="0"/>
              <a:t>Eller</a:t>
            </a:r>
          </a:p>
          <a:p>
            <a:pPr lvl="1"/>
            <a:r>
              <a:rPr lang="nb-NO" dirty="0" smtClean="0"/>
              <a:t>Du har gjort noe feil</a:t>
            </a:r>
          </a:p>
          <a:p>
            <a:r>
              <a:rPr lang="nb-NO" dirty="0" smtClean="0"/>
              <a:t>Eks. </a:t>
            </a:r>
            <a:r>
              <a:rPr lang="nb-NO" dirty="0" err="1" smtClean="0"/>
              <a:t>Firestore</a:t>
            </a:r>
            <a:r>
              <a:rPr lang="nb-NO" dirty="0" smtClean="0"/>
              <a:t> </a:t>
            </a:r>
            <a:r>
              <a:rPr lang="nb-NO" dirty="0" err="1" smtClean="0"/>
              <a:t>Free</a:t>
            </a:r>
            <a:r>
              <a:rPr lang="nb-NO" dirty="0" smtClean="0"/>
              <a:t> 20 000 </a:t>
            </a:r>
            <a:r>
              <a:rPr lang="nb-NO" dirty="0" err="1" smtClean="0"/>
              <a:t>writes</a:t>
            </a:r>
            <a:r>
              <a:rPr lang="nb-NO" dirty="0" smtClean="0"/>
              <a:t> daglig. </a:t>
            </a:r>
            <a:r>
              <a:rPr lang="nb-NO" dirty="0"/>
              <a:t>$</a:t>
            </a:r>
            <a:r>
              <a:rPr lang="nb-NO" dirty="0" smtClean="0"/>
              <a:t>0.18/100 000</a:t>
            </a:r>
          </a:p>
          <a:p>
            <a:pPr lvl="1"/>
            <a:r>
              <a:rPr lang="nb-NO" dirty="0" smtClean="0"/>
              <a:t>1 000 000 </a:t>
            </a:r>
            <a:r>
              <a:rPr lang="nb-NO" dirty="0" err="1" smtClean="0"/>
              <a:t>writes</a:t>
            </a:r>
            <a:r>
              <a:rPr lang="nb-NO" dirty="0" smtClean="0"/>
              <a:t> </a:t>
            </a:r>
            <a:r>
              <a:rPr lang="nb-NO" dirty="0"/>
              <a:t>= $ </a:t>
            </a:r>
            <a:r>
              <a:rPr lang="nb-NO" dirty="0" smtClean="0"/>
              <a:t>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Hvert Firebase prosjekt er også et GCP</a:t>
            </a:r>
          </a:p>
          <a:p>
            <a:r>
              <a:rPr lang="nb-NO" dirty="0" smtClean="0"/>
              <a:t>Hver Firebase service er </a:t>
            </a:r>
            <a:r>
              <a:rPr lang="nb-NO" dirty="0" err="1" smtClean="0"/>
              <a:t>hosted</a:t>
            </a:r>
            <a:r>
              <a:rPr lang="nb-NO" dirty="0" smtClean="0"/>
              <a:t> i GCP</a:t>
            </a:r>
          </a:p>
          <a:p>
            <a:r>
              <a:rPr lang="nb-NO" dirty="0" smtClean="0"/>
              <a:t>Produkter som faktisk er GCP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Storage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Enkelhet</a:t>
            </a:r>
          </a:p>
          <a:p>
            <a:r>
              <a:rPr lang="nb-NO" dirty="0" smtClean="0"/>
              <a:t>Du får fokusere på å utvikle applikasjonen</a:t>
            </a:r>
          </a:p>
          <a:p>
            <a:r>
              <a:rPr lang="nb-NO" dirty="0" smtClean="0"/>
              <a:t>Skalerer med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</a:p>
          <a:p>
            <a:r>
              <a:rPr lang="nb-NO" dirty="0" smtClean="0"/>
              <a:t>God dokumentasjon</a:t>
            </a:r>
          </a:p>
          <a:p>
            <a:r>
              <a:rPr lang="nb-NO" dirty="0" smtClean="0"/>
              <a:t>Aktive i </a:t>
            </a:r>
            <a:r>
              <a:rPr lang="nb-NO" dirty="0" err="1" smtClean="0"/>
              <a:t>communityet</a:t>
            </a:r>
            <a:endParaRPr lang="nb-NO" dirty="0" smtClean="0"/>
          </a:p>
          <a:p>
            <a:r>
              <a:rPr lang="nb-NO" dirty="0" smtClean="0"/>
              <a:t>Enkel Firebase </a:t>
            </a:r>
            <a:r>
              <a:rPr lang="nb-NO" dirty="0" err="1" smtClean="0"/>
              <a:t>console</a:t>
            </a:r>
            <a:r>
              <a:rPr lang="nb-NO" dirty="0" smtClean="0"/>
              <a:t> </a:t>
            </a:r>
            <a:r>
              <a:rPr lang="nb-NO" dirty="0" err="1" smtClean="0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417395" y="141933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172467" y="516339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552570" y="552137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567947" y="1037912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52741" y="3959799"/>
            <a:ext cx="6250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u="sng" dirty="0" smtClean="0">
                <a:solidFill>
                  <a:schemeClr val="bg1"/>
                </a:solidFill>
              </a:rPr>
              <a:t>https</a:t>
            </a:r>
            <a:r>
              <a:rPr lang="nb-NO" sz="2800" u="sng" dirty="0">
                <a:solidFill>
                  <a:schemeClr val="bg1"/>
                </a:solidFill>
              </a:rPr>
              <a:t>://github.com/gautemo/fama/blob/master/slides/rubiks_firebase.pptx</a:t>
            </a:r>
            <a:endParaRPr lang="nb-NO" sz="2800" u="sng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395" y="3438226"/>
            <a:ext cx="808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 smtClean="0">
                <a:solidFill>
                  <a:schemeClr val="bg1"/>
                </a:solidFill>
              </a:rPr>
              <a:t>GitHub</a:t>
            </a:r>
            <a:r>
              <a:rPr lang="nb-NO" sz="2800" dirty="0" smtClean="0">
                <a:solidFill>
                  <a:schemeClr val="bg1"/>
                </a:solidFill>
              </a:rPr>
              <a:t> </a:t>
            </a:r>
            <a:r>
              <a:rPr lang="nb-NO" sz="2800" dirty="0" err="1" smtClean="0">
                <a:solidFill>
                  <a:schemeClr val="bg1"/>
                </a:solidFill>
              </a:rPr>
              <a:t>Repository</a:t>
            </a:r>
            <a:r>
              <a:rPr lang="nb-NO" sz="2800" dirty="0" smtClean="0">
                <a:solidFill>
                  <a:schemeClr val="bg1"/>
                </a:solidFill>
              </a:rPr>
              <a:t>: </a:t>
            </a:r>
            <a:r>
              <a:rPr lang="nb-NO" sz="2800" u="sng" dirty="0">
                <a:solidFill>
                  <a:schemeClr val="bg1"/>
                </a:solidFill>
              </a:rPr>
              <a:t>https://</a:t>
            </a:r>
            <a:r>
              <a:rPr lang="nb-NO" sz="2800" u="sng" dirty="0" smtClean="0">
                <a:solidFill>
                  <a:schemeClr val="bg1"/>
                </a:solidFill>
              </a:rPr>
              <a:t>github.com/gautemo/fama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0002" y="3959799"/>
            <a:ext cx="625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smtClean="0">
                <a:solidFill>
                  <a:schemeClr val="bg1"/>
                </a:solidFill>
              </a:rPr>
              <a:t>Slides:</a:t>
            </a:r>
            <a:endParaRPr lang="nb-NO" sz="2800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pPr lvl="1"/>
            <a:r>
              <a:rPr lang="nb-NO" dirty="0" smtClean="0"/>
              <a:t>Pris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30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238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6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7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1" name="TextBox 2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elements/1.1/"/>
    <ds:schemaRef ds:uri="d9e73165-881d-495b-aff9-3ac3fbce8869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073277ea-57d5-49cd-99c3-2d21addac38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</TotalTime>
  <Words>686</Words>
  <Application>Microsoft Office PowerPoint</Application>
  <PresentationFormat>Widescreen</PresentationFormat>
  <Paragraphs>251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Performance Monitoring</vt:lpstr>
      <vt:lpstr>Google Analytics (Audiences + Funnels)</vt:lpstr>
      <vt:lpstr>Google Analytics (Audiences + Funnels)</vt:lpstr>
      <vt:lpstr>Remote Config</vt:lpstr>
      <vt:lpstr>Remote Config</vt:lpstr>
      <vt:lpstr>Firebase</vt:lpstr>
      <vt:lpstr>Pris</vt:lpstr>
      <vt:lpstr>Firebase og Google Cloud</vt:lpstr>
      <vt:lpstr>Konklusjon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73</cp:revision>
  <cp:lastPrinted>2017-11-26T10:34:55Z</cp:lastPrinted>
  <dcterms:created xsi:type="dcterms:W3CDTF">2019-09-13T07:35:24Z</dcterms:created>
  <dcterms:modified xsi:type="dcterms:W3CDTF">2019-10-31T20:35:38Z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